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7"/>
  </p:notesMasterIdLst>
  <p:handoutMasterIdLst>
    <p:handoutMasterId r:id="rId38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509" r:id="rId11"/>
    <p:sldId id="514" r:id="rId12"/>
    <p:sldId id="487" r:id="rId13"/>
    <p:sldId id="473" r:id="rId14"/>
    <p:sldId id="476" r:id="rId15"/>
    <p:sldId id="474" r:id="rId16"/>
    <p:sldId id="479" r:id="rId17"/>
    <p:sldId id="478" r:id="rId18"/>
    <p:sldId id="480" r:id="rId19"/>
    <p:sldId id="513" r:id="rId20"/>
    <p:sldId id="481" r:id="rId21"/>
    <p:sldId id="483" r:id="rId22"/>
    <p:sldId id="484" r:id="rId23"/>
    <p:sldId id="485" r:id="rId24"/>
    <p:sldId id="490" r:id="rId25"/>
    <p:sldId id="496" r:id="rId26"/>
    <p:sldId id="491" r:id="rId27"/>
    <p:sldId id="495" r:id="rId28"/>
    <p:sldId id="508" r:id="rId29"/>
    <p:sldId id="504" r:id="rId30"/>
    <p:sldId id="512" r:id="rId31"/>
    <p:sldId id="506" r:id="rId32"/>
    <p:sldId id="461" r:id="rId33"/>
    <p:sldId id="498" r:id="rId34"/>
    <p:sldId id="502" r:id="rId35"/>
    <p:sldId id="501" r:id="rId36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9" autoAdjust="0"/>
    <p:restoredTop sz="61046" autoAdjust="0"/>
  </p:normalViewPr>
  <p:slideViewPr>
    <p:cSldViewPr snapToGrid="0" snapToObjects="1">
      <p:cViewPr varScale="1">
        <p:scale>
          <a:sx n="92" d="100"/>
          <a:sy n="92" d="100"/>
        </p:scale>
        <p:origin x="672" y="176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8/22/18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9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ways but all based on the first magic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20 analysts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15 faculty</a:t>
            </a: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6 software engineering team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122 authorships on 108 peer-reviewed publications</a:t>
            </a:r>
          </a:p>
          <a:p>
            <a:pPr eaLnBrk="1" hangingPunct="1"/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Worked on 376 projects for 122 Principal Investigators 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38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1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79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4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Compared to R Studio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b="1" dirty="0"/>
              <a:t>Line-by-line execution in console window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Preview of variables, figures </a:t>
            </a:r>
            <a:r>
              <a:rPr lang="en-US" sz="1200" b="1" dirty="0" err="1"/>
              <a:t>etc</a:t>
            </a: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/>
              <a:t>Multiple notebooks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 err="1"/>
              <a:t>BeakerX</a:t>
            </a:r>
            <a:r>
              <a:rPr lang="en-US" sz="1200" dirty="0"/>
              <a:t> does not support MATLAB and SAS</a:t>
            </a:r>
          </a:p>
          <a:p>
            <a:r>
              <a:rPr lang="en-US" sz="1200" b="1" dirty="0"/>
              <a:t>Needs workflow system for batch 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Usain Bolt competing with Michael Phelps for swimming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environments counter productive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tiff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7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tiff"/><Relationship Id="rId7" Type="http://schemas.openxmlformats.org/officeDocument/2006/relationships/image" Target="../media/image125.tiff"/><Relationship Id="rId12" Type="http://schemas.openxmlformats.org/officeDocument/2006/relationships/image" Target="../media/image1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tiff"/><Relationship Id="rId11" Type="http://schemas.openxmlformats.org/officeDocument/2006/relationships/image" Target="../media/image129.png"/><Relationship Id="rId5" Type="http://schemas.openxmlformats.org/officeDocument/2006/relationships/image" Target="../media/image123.tiff"/><Relationship Id="rId10" Type="http://schemas.openxmlformats.org/officeDocument/2006/relationships/image" Target="../media/image128.png"/><Relationship Id="rId4" Type="http://schemas.openxmlformats.org/officeDocument/2006/relationships/image" Target="../media/image122.tiff"/><Relationship Id="rId9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tiff"/><Relationship Id="rId3" Type="http://schemas.openxmlformats.org/officeDocument/2006/relationships/image" Target="../media/image14.tiff"/><Relationship Id="rId21" Type="http://schemas.openxmlformats.org/officeDocument/2006/relationships/image" Target="../media/image32.tiff"/><Relationship Id="rId7" Type="http://schemas.openxmlformats.org/officeDocument/2006/relationships/image" Target="../media/image18.jpeg"/><Relationship Id="rId12" Type="http://schemas.openxmlformats.org/officeDocument/2006/relationships/image" Target="../media/image23.tiff"/><Relationship Id="rId17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tiff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5" Type="http://schemas.openxmlformats.org/officeDocument/2006/relationships/image" Target="../media/image26.png"/><Relationship Id="rId10" Type="http://schemas.openxmlformats.org/officeDocument/2006/relationships/image" Target="../media/image21.tiff"/><Relationship Id="rId19" Type="http://schemas.openxmlformats.org/officeDocument/2006/relationships/image" Target="../media/image30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6.png"/><Relationship Id="rId18" Type="http://schemas.openxmlformats.org/officeDocument/2006/relationships/image" Target="../media/image31.tiff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9.tiff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10" Type="http://schemas.openxmlformats.org/officeDocument/2006/relationships/image" Target="../media/image23.tiff"/><Relationship Id="rId19" Type="http://schemas.openxmlformats.org/officeDocument/2006/relationships/image" Target="../media/image32.tif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14.tiff"/><Relationship Id="rId7" Type="http://schemas.openxmlformats.org/officeDocument/2006/relationships/image" Target="../media/image1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8.jpeg"/><Relationship Id="rId9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tiff"/><Relationship Id="rId5" Type="http://schemas.openxmlformats.org/officeDocument/2006/relationships/image" Target="../media/image133.gif"/><Relationship Id="rId4" Type="http://schemas.openxmlformats.org/officeDocument/2006/relationships/image" Target="../media/image70.tif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88.png"/><Relationship Id="rId26" Type="http://schemas.openxmlformats.org/officeDocument/2006/relationships/image" Target="../media/image153.tiff"/><Relationship Id="rId3" Type="http://schemas.openxmlformats.org/officeDocument/2006/relationships/image" Target="../media/image139.png"/><Relationship Id="rId21" Type="http://schemas.openxmlformats.org/officeDocument/2006/relationships/image" Target="../media/image148.png"/><Relationship Id="rId7" Type="http://schemas.openxmlformats.org/officeDocument/2006/relationships/image" Target="../media/image143.png"/><Relationship Id="rId12" Type="http://schemas.openxmlformats.org/officeDocument/2006/relationships/image" Target="../media/image84.png"/><Relationship Id="rId17" Type="http://schemas.openxmlformats.org/officeDocument/2006/relationships/image" Target="../media/image68.png"/><Relationship Id="rId25" Type="http://schemas.openxmlformats.org/officeDocument/2006/relationships/image" Target="../media/image152.png"/><Relationship Id="rId33" Type="http://schemas.openxmlformats.org/officeDocument/2006/relationships/image" Target="../media/image160.tif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6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64.png"/><Relationship Id="rId24" Type="http://schemas.openxmlformats.org/officeDocument/2006/relationships/image" Target="../media/image151.png"/><Relationship Id="rId32" Type="http://schemas.openxmlformats.org/officeDocument/2006/relationships/image" Target="../media/image159.tiff"/><Relationship Id="rId5" Type="http://schemas.openxmlformats.org/officeDocument/2006/relationships/image" Target="../media/image141.png"/><Relationship Id="rId15" Type="http://schemas.openxmlformats.org/officeDocument/2006/relationships/image" Target="../media/image87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83.png"/><Relationship Id="rId19" Type="http://schemas.openxmlformats.org/officeDocument/2006/relationships/image" Target="../media/image146.png"/><Relationship Id="rId31" Type="http://schemas.openxmlformats.org/officeDocument/2006/relationships/image" Target="../media/image158.tiff"/><Relationship Id="rId4" Type="http://schemas.openxmlformats.org/officeDocument/2006/relationships/image" Target="../media/image140.png"/><Relationship Id="rId9" Type="http://schemas.openxmlformats.org/officeDocument/2006/relationships/image" Target="../media/image90.png"/><Relationship Id="rId14" Type="http://schemas.openxmlformats.org/officeDocument/2006/relationships/image" Target="../media/image86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tiff"/><Relationship Id="rId8" Type="http://schemas.openxmlformats.org/officeDocument/2006/relationships/image" Target="../media/image14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tiff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24.png"/><Relationship Id="rId18" Type="http://schemas.openxmlformats.org/officeDocument/2006/relationships/image" Target="../media/image39.png"/><Relationship Id="rId3" Type="http://schemas.openxmlformats.org/officeDocument/2006/relationships/image" Target="../media/image34.png"/><Relationship Id="rId21" Type="http://schemas.openxmlformats.org/officeDocument/2006/relationships/image" Target="../media/image42.png"/><Relationship Id="rId7" Type="http://schemas.openxmlformats.org/officeDocument/2006/relationships/image" Target="../media/image23.tiff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11" Type="http://schemas.openxmlformats.org/officeDocument/2006/relationships/image" Target="../media/image26.png"/><Relationship Id="rId24" Type="http://schemas.openxmlformats.org/officeDocument/2006/relationships/image" Target="../media/image14.tiff"/><Relationship Id="rId5" Type="http://schemas.openxmlformats.org/officeDocument/2006/relationships/image" Target="../media/image16.tiff"/><Relationship Id="rId15" Type="http://schemas.openxmlformats.org/officeDocument/2006/relationships/image" Target="../media/image28.tiff"/><Relationship Id="rId23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image" Target="../media/image40.tiff"/><Relationship Id="rId4" Type="http://schemas.openxmlformats.org/officeDocument/2006/relationships/image" Target="../media/image15.tiff"/><Relationship Id="rId9" Type="http://schemas.openxmlformats.org/officeDocument/2006/relationships/image" Target="../media/image33.png"/><Relationship Id="rId14" Type="http://schemas.openxmlformats.org/officeDocument/2006/relationships/image" Target="../media/image32.tiff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50.png"/><Relationship Id="rId3" Type="http://schemas.openxmlformats.org/officeDocument/2006/relationships/image" Target="../media/image45.tiff"/><Relationship Id="rId7" Type="http://schemas.openxmlformats.org/officeDocument/2006/relationships/image" Target="../media/image26.png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8.tiff"/><Relationship Id="rId5" Type="http://schemas.openxmlformats.org/officeDocument/2006/relationships/image" Target="../media/image33.png"/><Relationship Id="rId10" Type="http://schemas.openxmlformats.org/officeDocument/2006/relationships/image" Target="../media/image47.tiff"/><Relationship Id="rId4" Type="http://schemas.openxmlformats.org/officeDocument/2006/relationships/image" Target="../media/image24.png"/><Relationship Id="rId9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4.tiff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E08C8-78E7-8840-8D1D-65CA200632C6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F5350-9324-F943-8071-24A62888E27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4A9C2-9FE8-8143-814C-67A867BAFD7F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59738D-D083-B947-9733-2AA68E7FB064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7FD4D0-7209-CB47-A4A6-11EC8660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804DE-5A1B-EC43-A01A-BD35BEB822B6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41D16-620E-9D4F-A73C-BB09257696EE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BDB2F5-FABF-4544-BA5F-1049FE17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A7EA88-D999-1E4D-8940-3E1B6B993B61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2E9B39-1A7F-3645-B74A-3759507452F3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8351AA-125A-C944-A40D-8B9D924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AC9B9-81B7-F44D-9079-D8BBAF0272F2}"/>
              </a:ext>
            </a:extLst>
          </p:cNvPr>
          <p:cNvSpPr/>
          <p:nvPr/>
        </p:nvSpPr>
        <p:spPr>
          <a:xfrm>
            <a:off x="2510666" y="1425673"/>
            <a:ext cx="6416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14C645-87B5-7A40-AA45-D5915E71389B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0A9AE4-2578-8942-87F7-0298B7D73FAA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80E7AA1-20E9-7649-AC03-6DA293557183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E2F65-E1AA-1F48-9DCB-B80B2FAC52EF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1BDAFE-17BC-724A-91E4-5D777B60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0C183-18B0-AD45-AC77-F1C20E0945C2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83D341-E4F2-1146-B03A-B125DE751D54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D567D60-B355-0248-8EEB-6D236F9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9C64C7-ED88-D344-BD0A-CC790FA7B0A8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6D6B09B-D9C2-1044-812B-779ED40B747E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175198-5779-4747-9FB4-36B5C2A8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FF3B352E-AF91-2B41-AF0D-98F3593DD8BD}"/>
              </a:ext>
            </a:extLst>
          </p:cNvPr>
          <p:cNvSpPr/>
          <p:nvPr/>
        </p:nvSpPr>
        <p:spPr>
          <a:xfrm>
            <a:off x="5484897" y="1643746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81F151-7654-6F49-BB05-5837C8723269}"/>
              </a:ext>
            </a:extLst>
          </p:cNvPr>
          <p:cNvSpPr/>
          <p:nvPr/>
        </p:nvSpPr>
        <p:spPr>
          <a:xfrm>
            <a:off x="-129061" y="1318487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90394" y="1097080"/>
            <a:ext cx="384962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1097080"/>
            <a:ext cx="4067834" cy="228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579" y="1031509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33743"/>
            <a:chOff x="4374445" y="1010368"/>
            <a:chExt cx="4358075" cy="40337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33743"/>
              <a:chOff x="4374445" y="1010368"/>
              <a:chExt cx="4358075" cy="403374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10203"/>
                <a:chOff x="4374445" y="1233908"/>
                <a:chExt cx="4358075" cy="381020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8566" y="1816633"/>
                  <a:ext cx="4043954" cy="322747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824A85-89B9-304B-8F07-41466E7A2B54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BDB178-3E30-2643-9DDC-5AC4B566DEE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DAF0FE-4673-CB4C-8C58-10EF5EC3DA70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053754-65C7-EC44-9C2F-B8779CA1FDA5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D082E8-9B9E-4643-BB06-01CA0CC7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8B4ECFA-5BEB-DB4E-94FA-026BACA4A84C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EFD26-65C8-964F-9AF3-3E4BD2B6FA51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B371696-96CF-2148-9D76-82DCDEF3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ECC75C-317E-E041-91D9-E563DA9B1663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41499B-03C5-684B-AEF5-5851278C0A0D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5601603-6179-9C41-97C3-432FF66E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9E7A92C1-5101-D74E-B034-3DF1DA7983E8}"/>
              </a:ext>
            </a:extLst>
          </p:cNvPr>
          <p:cNvSpPr/>
          <p:nvPr/>
        </p:nvSpPr>
        <p:spPr>
          <a:xfrm>
            <a:off x="0" y="1837264"/>
            <a:ext cx="6389077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86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2654" y="1106469"/>
              <a:ext cx="1722095" cy="635088"/>
              <a:chOff x="5979214" y="1383815"/>
              <a:chExt cx="1722095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04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28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3192</TotalTime>
  <Words>1231</Words>
  <Application>Microsoft Macintosh PowerPoint</Application>
  <PresentationFormat>On-screen Show (16:9)</PresentationFormat>
  <Paragraphs>327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PowerPoint Presentation</vt:lpstr>
      <vt:lpstr>Overview of SoS Workflow Syntax</vt:lpstr>
      <vt:lpstr>From subkernels to SoS kernel </vt:lpstr>
      <vt:lpstr>Embedded workflows in notebook </vt:lpstr>
      <vt:lpstr>Parameters and runtime signatures</vt:lpstr>
      <vt:lpstr>Process-oriented vs outcome-oriented workflows</vt:lpstr>
      <vt:lpstr>Concurrent execution and external tasks</vt:lpstr>
      <vt:lpstr>SoS task model</vt:lpstr>
      <vt:lpstr>Execute scripts in docker containers</vt:lpstr>
      <vt:lpstr>DAG and workflow reports</vt:lpstr>
      <vt:lpstr>PowerPoint Presentation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218</cp:revision>
  <dcterms:created xsi:type="dcterms:W3CDTF">2018-08-17T13:40:10Z</dcterms:created>
  <dcterms:modified xsi:type="dcterms:W3CDTF">2018-08-22T22:41:54Z</dcterms:modified>
</cp:coreProperties>
</file>